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71785-D861-4D27-B3DD-3D0D1292D025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634B8-F9E4-42D8-A217-03A45209CC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15D8A77-5807-407F-8438-82B4A89E90A0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77CC361-0D65-4322-A951-8D2802663A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 1040EZ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Personal Finance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box 1 of W-2 (wages, tips other compensation)</a:t>
            </a:r>
          </a:p>
          <a:p>
            <a:r>
              <a:rPr lang="en-US" dirty="0" smtClean="0"/>
              <a:t>Write this amount in line 1 of 1040EZ</a:t>
            </a:r>
          </a:p>
          <a:p>
            <a:r>
              <a:rPr lang="en-US" dirty="0" smtClean="0"/>
              <a:t>Go to line 5 of the 1040EZ and write in $8,950, which is the personal exemption</a:t>
            </a:r>
          </a:p>
          <a:p>
            <a:r>
              <a:rPr lang="en-US" dirty="0" smtClean="0"/>
              <a:t>Subtract the personal exemption from wages, tips and other compensation and put this amount in line 6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Wages, Tips, Other Compensation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box 2 of the W-2 form (federal income tax withheld)</a:t>
            </a:r>
          </a:p>
          <a:p>
            <a:r>
              <a:rPr lang="en-US" dirty="0" smtClean="0"/>
              <a:t>Write this amount in line 7 of the 1040EZ</a:t>
            </a:r>
          </a:p>
          <a:p>
            <a:r>
              <a:rPr lang="en-US" dirty="0" smtClean="0"/>
              <a:t>Go to line 10 of the 1040EZ and write the same amount as in line 7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Income Tax Withheld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the Federal Tax Table for Form 1040EZ</a:t>
            </a:r>
          </a:p>
          <a:p>
            <a:r>
              <a:rPr lang="en-US" dirty="0" smtClean="0"/>
              <a:t>Use the amount shown on line 6 of the 1040EZ to find the tax owed on that amount for a single person</a:t>
            </a:r>
          </a:p>
          <a:p>
            <a:r>
              <a:rPr lang="en-US" dirty="0" smtClean="0"/>
              <a:t>Enter the amount from the tax table on line 11 of the 1040EZ form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 Owed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amount in line 10 is larger than the amount in line 11, subtract line 11 from 10 and write the amount in line 12a</a:t>
            </a:r>
          </a:p>
          <a:p>
            <a:r>
              <a:rPr lang="en-US" dirty="0" smtClean="0"/>
              <a:t>This is the refund amount</a:t>
            </a:r>
          </a:p>
          <a:p>
            <a:r>
              <a:rPr lang="en-US" dirty="0" smtClean="0"/>
              <a:t>If the amount in line 11 is larger than the amount in line 10, subtract line 10 from 11 and write the amount in line 13</a:t>
            </a:r>
          </a:p>
          <a:p>
            <a:r>
              <a:rPr lang="en-US" dirty="0" smtClean="0"/>
              <a:t>This is the amount owed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Refund or Amount You Owe?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227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Form 1040EZ</vt:lpstr>
      <vt:lpstr>Wages, Tips, Other Compensation</vt:lpstr>
      <vt:lpstr>Federal Income Tax Withheld</vt:lpstr>
      <vt:lpstr>Tax Owed</vt:lpstr>
      <vt:lpstr>Refund or Amount You Owe?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 1040EZ</dc:title>
  <dc:creator>NHBOE</dc:creator>
  <cp:lastModifiedBy>NHBOE</cp:lastModifiedBy>
  <cp:revision>3</cp:revision>
  <dcterms:created xsi:type="dcterms:W3CDTF">2012-10-22T11:12:49Z</dcterms:created>
  <dcterms:modified xsi:type="dcterms:W3CDTF">2012-10-22T11:38:42Z</dcterms:modified>
</cp:coreProperties>
</file>